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_rels/.rels" ContentType="application/vnd.openxmlformats-package.relationship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10.xml" ContentType="application/vnd.openxmlformats-officedocument.theme+xml"/>
  <Override PartName="/ppt/theme/theme8.xml" ContentType="application/vnd.openxmlformats-officedocument.theme+xml"/>
  <Override PartName="/ppt/theme/theme11.xml" ContentType="application/vnd.openxmlformats-officedocument.theme+xml"/>
  <Override PartName="/ppt/theme/theme9.xml" ContentType="application/vnd.openxmlformats-officedocument.theme+xml"/>
  <Override PartName="/ppt/slideMasters/_rels/slideMaster9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1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_rels/slideLayout18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media/image1.png" ContentType="image/png"/>
  <Override PartName="/ppt/media/image6.png" ContentType="image/png"/>
  <Override PartName="/ppt/media/image14.png" ContentType="image/png"/>
  <Override PartName="/ppt/media/image4.png" ContentType="image/png"/>
  <Override PartName="/ppt/media/image12.png" ContentType="image/png"/>
  <Override PartName="/ppt/media/image5.png" ContentType="image/png"/>
  <Override PartName="/ppt/media/image13.png" ContentType="image/png"/>
  <Override PartName="/ppt/media/image7.png" ContentType="image/png"/>
  <Override PartName="/ppt/media/image3.jpeg" ContentType="image/jpeg"/>
  <Override PartName="/ppt/media/image8.png" ContentType="image/png"/>
  <Override PartName="/ppt/media/image10.png" ContentType="image/png"/>
  <Override PartName="/ppt/media/image2.png" ContentType="image/png"/>
  <Override PartName="/ppt/media/image9.png" ContentType="image/png"/>
  <Override PartName="/ppt/media/image11.png" ContentType="image/png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2.xml.rels" ContentType="application/vnd.openxmlformats-package.relationships+xml"/>
  <Override PartName="/ppt/slides/_rels/slide5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_rels/slide15.xml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9.xml.rels" ContentType="application/vnd.openxmlformats-package.relationships+xml"/>
  <Override PartName="/ppt/slides/_rels/slide18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17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2.xml.rels" ContentType="application/vnd.openxmlformats-package.relationships+xml"/>
  <Override PartName="/ppt/slides/_rels/slide16.xml.rels" ContentType="application/vnd.openxmlformats-package.relationships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0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9.xml" ContentType="application/vnd.openxmlformats-officedocument.presentationml.slide+xml"/>
  <Override PartName="/ppt/slides/slide20.xml" ContentType="application/vnd.openxmlformats-officedocument.presentationml.slide+xml"/>
  <Override PartName="/ppt/slides/slide14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63" r:id="rId6"/>
    <p:sldMasterId id="2147483665" r:id="rId7"/>
    <p:sldMasterId id="2147483667" r:id="rId8"/>
    <p:sldMasterId id="2147483669" r:id="rId9"/>
    <p:sldMasterId id="2147483671" r:id="rId10"/>
    <p:sldMasterId id="2147483673" r:id="rId11"/>
    <p:sldMasterId id="2147483675" r:id="rId12"/>
  </p:sld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274" r:id="rId31"/>
    <p:sldId id="275" r:id="rId32"/>
    <p:sldId id="276" r:id="rId33"/>
    <p:sldId id="277" r:id="rId34"/>
    <p:sldId id="278" r:id="rId35"/>
    <p:sldId id="279" r:id="rId36"/>
    <p:sldId id="280" r:id="rId37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" Target="slides/slide1.xml"/><Relationship Id="rId14" Type="http://schemas.openxmlformats.org/officeDocument/2006/relationships/slide" Target="slides/slide2.xml"/><Relationship Id="rId15" Type="http://schemas.openxmlformats.org/officeDocument/2006/relationships/slide" Target="slides/slide3.xml"/><Relationship Id="rId16" Type="http://schemas.openxmlformats.org/officeDocument/2006/relationships/slide" Target="slides/slide4.xml"/><Relationship Id="rId17" Type="http://schemas.openxmlformats.org/officeDocument/2006/relationships/slide" Target="slides/slide5.xml"/><Relationship Id="rId18" Type="http://schemas.openxmlformats.org/officeDocument/2006/relationships/slide" Target="slides/slide6.xml"/><Relationship Id="rId19" Type="http://schemas.openxmlformats.org/officeDocument/2006/relationships/slide" Target="slides/slide7.xml"/><Relationship Id="rId20" Type="http://schemas.openxmlformats.org/officeDocument/2006/relationships/slide" Target="slides/slide8.xml"/><Relationship Id="rId21" Type="http://schemas.openxmlformats.org/officeDocument/2006/relationships/slide" Target="slides/slide9.xml"/><Relationship Id="rId22" Type="http://schemas.openxmlformats.org/officeDocument/2006/relationships/slide" Target="slides/slide10.xml"/><Relationship Id="rId23" Type="http://schemas.openxmlformats.org/officeDocument/2006/relationships/slide" Target="slides/slide11.xml"/><Relationship Id="rId24" Type="http://schemas.openxmlformats.org/officeDocument/2006/relationships/slide" Target="slides/slide12.xml"/><Relationship Id="rId25" Type="http://schemas.openxmlformats.org/officeDocument/2006/relationships/slide" Target="slides/slide13.xml"/><Relationship Id="rId26" Type="http://schemas.openxmlformats.org/officeDocument/2006/relationships/slide" Target="slides/slide14.xml"/><Relationship Id="rId27" Type="http://schemas.openxmlformats.org/officeDocument/2006/relationships/slide" Target="slides/slide15.xml"/><Relationship Id="rId28" Type="http://schemas.openxmlformats.org/officeDocument/2006/relationships/slide" Target="slides/slide16.xml"/><Relationship Id="rId29" Type="http://schemas.openxmlformats.org/officeDocument/2006/relationships/slide" Target="slides/slide17.xml"/><Relationship Id="rId30" Type="http://schemas.openxmlformats.org/officeDocument/2006/relationships/slide" Target="slides/slide18.xml"/><Relationship Id="rId31" Type="http://schemas.openxmlformats.org/officeDocument/2006/relationships/slide" Target="slides/slide19.xml"/><Relationship Id="rId32" Type="http://schemas.openxmlformats.org/officeDocument/2006/relationships/slide" Target="slides/slide20.xml"/><Relationship Id="rId33" Type="http://schemas.openxmlformats.org/officeDocument/2006/relationships/slide" Target="slides/slide21.xml"/><Relationship Id="rId34" Type="http://schemas.openxmlformats.org/officeDocument/2006/relationships/slide" Target="slides/slide22.xml"/><Relationship Id="rId35" Type="http://schemas.openxmlformats.org/officeDocument/2006/relationships/slide" Target="slides/slide23.xml"/><Relationship Id="rId36" Type="http://schemas.openxmlformats.org/officeDocument/2006/relationships/slide" Target="slides/slide24.xml"/><Relationship Id="rId37" Type="http://schemas.openxmlformats.org/officeDocument/2006/relationships/slide" Target="slides/slide25.xml"/><Relationship Id="rId3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de-DE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4545D89-0D5C-433D-A23C-005EBD683C1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FF2A8803-9B68-4B1C-88F1-F3C6A354609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67B2FD70-0437-40CC-BDE2-40A4CCD2A26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de-DE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8DABFAC1-283C-4824-B9CE-5F065AF098F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de-DE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78FB40CB-58BF-4007-9C6D-41B15E0D9F1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7D5F2D99-9C3E-4FCC-B5D4-57A96B01924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de-DE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CF1D2684-4F46-4BB1-A798-997C7A18474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de-DE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1078F2D2-1BE7-49C9-B326-93DFD12A7B1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2770C134-74F3-4EEF-97A1-4F07388A728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4C5C055B-5657-496E-80D7-84EF5BDA3A9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de-DE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929F28B0-A1C8-403A-AA31-1D426DF3DE8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617C4189-E5AA-4BEB-9004-5676F50E01F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de-DE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142E5270-750F-4D16-8683-6771B8722A0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BBF7D118-0EFC-46DB-9DA0-9F80BABE688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de-DE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CAE7CC5B-4008-4CBE-9B01-CBC91493DC4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B2F63413-7CA3-43C4-80CD-32CF06D7E32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7EED04E2-E55F-4326-A0C1-5A313D267B0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E8A1CBD4-557C-4BCB-ABB8-C343CF1CD85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<Relationship Id="rId3" Type="http://schemas.openxmlformats.org/officeDocument/2006/relationships/slideLayout" Target="../slideLayouts/slideLayout5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slideLayout" Target="../slideLayouts/slideLayout8.xml"/><Relationship Id="rId7" Type="http://schemas.openxmlformats.org/officeDocument/2006/relationships/slideLayout" Target="../slideLayouts/slideLayout9.xml"/><Relationship Id="rId8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1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12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13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14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15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16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7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de-DE" sz="6000" strike="noStrike" u="none">
                <a:solidFill>
                  <a:schemeClr val="dk1"/>
                </a:solidFill>
                <a:uFillTx/>
                <a:latin typeface="Calibri Light"/>
              </a:rPr>
              <a:t>Tite</a:t>
            </a:r>
            <a:r>
              <a:rPr b="0" lang="de-DE" sz="6000" strike="noStrike" u="none">
                <a:solidFill>
                  <a:schemeClr val="dk1"/>
                </a:solidFill>
                <a:uFillTx/>
                <a:latin typeface="Calibri Light"/>
              </a:rPr>
              <a:t>lma</a:t>
            </a:r>
            <a:r>
              <a:rPr b="0" lang="de-DE" sz="6000" strike="noStrike" u="none">
                <a:solidFill>
                  <a:schemeClr val="dk1"/>
                </a:solidFill>
                <a:uFillTx/>
                <a:latin typeface="Calibri Light"/>
              </a:rPr>
              <a:t>ster</a:t>
            </a:r>
            <a:r>
              <a:rPr b="0" lang="de-DE" sz="6000" strike="noStrike" u="none">
                <a:solidFill>
                  <a:schemeClr val="dk1"/>
                </a:solidFill>
                <a:uFillTx/>
                <a:latin typeface="Calibri Light"/>
              </a:rPr>
              <a:t>for</a:t>
            </a:r>
            <a:r>
              <a:rPr b="0" lang="de-DE" sz="6000" strike="noStrike" u="none">
                <a:solidFill>
                  <a:schemeClr val="dk1"/>
                </a:solidFill>
                <a:uFillTx/>
                <a:latin typeface="Calibri Light"/>
              </a:rPr>
              <a:t>mat </a:t>
            </a:r>
            <a:r>
              <a:rPr b="0" lang="de-DE" sz="6000" strike="noStrike" u="none">
                <a:solidFill>
                  <a:schemeClr val="dk1"/>
                </a:solidFill>
                <a:uFillTx/>
                <a:latin typeface="Calibri Light"/>
              </a:rPr>
              <a:t>dur</a:t>
            </a:r>
            <a:r>
              <a:rPr b="0" lang="de-DE" sz="6000" strike="noStrike" u="none">
                <a:solidFill>
                  <a:schemeClr val="dk1"/>
                </a:solidFill>
                <a:uFillTx/>
                <a:latin typeface="Calibri Light"/>
              </a:rPr>
              <a:t>ch </a:t>
            </a:r>
            <a:r>
              <a:rPr b="0" lang="de-DE" sz="6000" strike="noStrike" u="none">
                <a:solidFill>
                  <a:schemeClr val="dk1"/>
                </a:solidFill>
                <a:uFillTx/>
                <a:latin typeface="Calibri Light"/>
              </a:rPr>
              <a:t>Klic</a:t>
            </a:r>
            <a:r>
              <a:rPr b="0" lang="de-DE" sz="6000" strike="noStrike" u="none">
                <a:solidFill>
                  <a:schemeClr val="dk1"/>
                </a:solidFill>
                <a:uFillTx/>
                <a:latin typeface="Calibri Light"/>
              </a:rPr>
              <a:t>ken </a:t>
            </a:r>
            <a:r>
              <a:rPr b="0" lang="de-DE" sz="6000" strike="noStrike" u="none">
                <a:solidFill>
                  <a:schemeClr val="dk1"/>
                </a:solidFill>
                <a:uFillTx/>
                <a:latin typeface="Calibri Light"/>
              </a:rPr>
              <a:t>bea</a:t>
            </a:r>
            <a:r>
              <a:rPr b="0" lang="de-DE" sz="6000" strike="noStrike" u="none">
                <a:solidFill>
                  <a:schemeClr val="dk1"/>
                </a:solidFill>
                <a:uFillTx/>
                <a:latin typeface="Calibri Light"/>
              </a:rPr>
              <a:t>rbei</a:t>
            </a:r>
            <a:r>
              <a:rPr b="0" lang="de-DE" sz="6000" strike="noStrike" u="none">
                <a:solidFill>
                  <a:schemeClr val="dk1"/>
                </a:solidFill>
                <a:uFillTx/>
                <a:latin typeface="Calibri Light"/>
              </a:rPr>
              <a:t>ten</a:t>
            </a:r>
            <a:endParaRPr b="0" lang="de-DE" sz="6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 </a:t>
            </a:r>
            <a:endParaRPr b="0" lang="de-DE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de-DE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de-DE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de-DE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2F0ABC1-64F9-4E3E-8C92-201FAE37FECC}" type="slidenum">
              <a: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25</a:t>
            </a:fld>
            <a:endParaRPr b="0" lang="de-DE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Format des Gliederungstextes durch Klicken bearbeiten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000" strike="noStrike" u="none">
                <a:solidFill>
                  <a:schemeClr val="dk1"/>
                </a:solidFill>
                <a:uFillTx/>
                <a:latin typeface="Calibri"/>
              </a:rPr>
              <a:t>Zweite Gliederungsebene</a:t>
            </a:r>
            <a:endParaRPr b="0" lang="de-DE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800" strike="noStrike" u="none">
                <a:solidFill>
                  <a:schemeClr val="dk1"/>
                </a:solidFill>
                <a:uFillTx/>
                <a:latin typeface="Calibri"/>
              </a:rPr>
              <a:t>Dritte Gliederungsebene</a:t>
            </a:r>
            <a:endParaRPr b="0" lang="de-DE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800" strike="noStrike" u="none">
                <a:solidFill>
                  <a:schemeClr val="dk1"/>
                </a:solidFill>
                <a:uFillTx/>
                <a:latin typeface="Calibri"/>
              </a:rPr>
              <a:t>Vierte Gliederungsebene</a:t>
            </a:r>
            <a:endParaRPr b="0" lang="de-DE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trike="noStrike" u="none">
                <a:solidFill>
                  <a:schemeClr val="dk1"/>
                </a:solidFill>
                <a:uFillTx/>
                <a:latin typeface="Calibri"/>
              </a:rPr>
              <a:t>Fünfte Gliederungsebene</a:t>
            </a:r>
            <a:endParaRPr b="0" lang="de-DE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trike="noStrike" u="none">
                <a:solidFill>
                  <a:schemeClr val="dk1"/>
                </a:solidFill>
                <a:uFillTx/>
                <a:latin typeface="Calibri"/>
              </a:rPr>
              <a:t>Sechste Gliederungsebene</a:t>
            </a:r>
            <a:endParaRPr b="0" lang="de-DE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trike="noStrike" u="none">
                <a:solidFill>
                  <a:schemeClr val="dk1"/>
                </a:solidFill>
                <a:uFillTx/>
                <a:latin typeface="Calibri"/>
              </a:rPr>
              <a:t>Siebte Gliederungsebene</a:t>
            </a:r>
            <a:endParaRPr b="0" lang="de-DE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de-DE" sz="4400" strike="noStrike" u="none">
                <a:solidFill>
                  <a:schemeClr val="dk1"/>
                </a:solidFill>
                <a:uFillTx/>
                <a:latin typeface="Calibri Light"/>
              </a:rPr>
              <a:t>Titelmasterformat durch Klicken bearbeiten</a:t>
            </a:r>
            <a:endParaRPr b="0" lang="de-DE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Formatvorlagen des Textmasters bearbeiten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trike="noStrike" u="none">
                <a:solidFill>
                  <a:schemeClr val="dk1"/>
                </a:solidFill>
                <a:uFillTx/>
                <a:latin typeface="Calibri"/>
              </a:rPr>
              <a:t>Zweite Ebene</a:t>
            </a:r>
            <a:endParaRPr b="0" lang="de-DE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000" strike="noStrike" u="none">
                <a:solidFill>
                  <a:schemeClr val="dk1"/>
                </a:solidFill>
                <a:uFillTx/>
                <a:latin typeface="Calibri"/>
              </a:rPr>
              <a:t>Dritte Ebene</a:t>
            </a:r>
            <a:endParaRPr b="0" lang="de-DE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800" strike="noStrike" u="none">
                <a:solidFill>
                  <a:schemeClr val="dk1"/>
                </a:solidFill>
                <a:uFillTx/>
                <a:latin typeface="Calibri"/>
              </a:rPr>
              <a:t>Vierte Ebene</a:t>
            </a:r>
            <a:endParaRPr b="0" lang="de-DE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800" strike="noStrike" u="none">
                <a:solidFill>
                  <a:schemeClr val="dk1"/>
                </a:solidFill>
                <a:uFillTx/>
                <a:latin typeface="Calibri"/>
              </a:rPr>
              <a:t>Fünfte Ebene</a:t>
            </a:r>
            <a:endParaRPr b="0" lang="de-DE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 </a:t>
            </a:r>
            <a:endParaRPr b="0" lang="de-DE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de-DE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de-DE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de-DE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16A01B2-987C-42A2-892C-982D345A4EF3}" type="slidenum">
              <a: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1</a:t>
            </a:fld>
            <a:endParaRPr b="0" lang="de-DE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811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de-DE" sz="4400" strike="noStrike" u="none">
                <a:solidFill>
                  <a:schemeClr val="dk1"/>
                </a:solidFill>
                <a:uFillTx/>
                <a:latin typeface="Calibri Light"/>
              </a:rPr>
              <a:t>Titelmasterformat durch Klicken bearbeiten</a:t>
            </a:r>
            <a:endParaRPr b="0" lang="de-DE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880" cy="5811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Formatvorlagen des Textmasters bearbeiten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trike="noStrike" u="none">
                <a:solidFill>
                  <a:schemeClr val="dk1"/>
                </a:solidFill>
                <a:uFillTx/>
                <a:latin typeface="Calibri"/>
              </a:rPr>
              <a:t>Zweite Ebene</a:t>
            </a:r>
            <a:endParaRPr b="0" lang="de-DE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000" strike="noStrike" u="none">
                <a:solidFill>
                  <a:schemeClr val="dk1"/>
                </a:solidFill>
                <a:uFillTx/>
                <a:latin typeface="Calibri"/>
              </a:rPr>
              <a:t>Dritte Ebene</a:t>
            </a:r>
            <a:endParaRPr b="0" lang="de-DE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800" strike="noStrike" u="none">
                <a:solidFill>
                  <a:schemeClr val="dk1"/>
                </a:solidFill>
                <a:uFillTx/>
                <a:latin typeface="Calibri"/>
              </a:rPr>
              <a:t>Vierte Ebene</a:t>
            </a:r>
            <a:endParaRPr b="0" lang="de-DE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800" strike="noStrike" u="none">
                <a:solidFill>
                  <a:schemeClr val="dk1"/>
                </a:solidFill>
                <a:uFillTx/>
                <a:latin typeface="Calibri"/>
              </a:rPr>
              <a:t>Fünfte Ebene</a:t>
            </a:r>
            <a:endParaRPr b="0" lang="de-DE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 </a:t>
            </a:r>
            <a:endParaRPr b="0" lang="de-DE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de-DE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de-DE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de-DE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201AEAF-B09C-4A32-AC92-8F36D8B5F7C0}" type="slidenum">
              <a: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1</a:t>
            </a:fld>
            <a:endParaRPr b="0" lang="de-DE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de-DE" sz="4400" strike="noStrike" u="none">
                <a:solidFill>
                  <a:schemeClr val="dk1"/>
                </a:solidFill>
                <a:uFillTx/>
                <a:latin typeface="Calibri Light"/>
              </a:rPr>
              <a:t>Titelmasterformat durch Klicken bearbeiten</a:t>
            </a:r>
            <a:endParaRPr b="0" lang="de-DE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Formatvorlagen des Textmasters bearbeiten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trike="noStrike" u="none">
                <a:solidFill>
                  <a:schemeClr val="dk1"/>
                </a:solidFill>
                <a:uFillTx/>
                <a:latin typeface="Calibri"/>
              </a:rPr>
              <a:t>Zweite Ebene</a:t>
            </a:r>
            <a:endParaRPr b="0" lang="de-DE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000" strike="noStrike" u="none">
                <a:solidFill>
                  <a:schemeClr val="dk1"/>
                </a:solidFill>
                <a:uFillTx/>
                <a:latin typeface="Calibri"/>
              </a:rPr>
              <a:t>Dritte Ebene</a:t>
            </a:r>
            <a:endParaRPr b="0" lang="de-DE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800" strike="noStrike" u="none">
                <a:solidFill>
                  <a:schemeClr val="dk1"/>
                </a:solidFill>
                <a:uFillTx/>
                <a:latin typeface="Calibri"/>
              </a:rPr>
              <a:t>Vierte Ebene</a:t>
            </a:r>
            <a:endParaRPr b="0" lang="de-DE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800" strike="noStrike" u="none">
                <a:solidFill>
                  <a:schemeClr val="dk1"/>
                </a:solidFill>
                <a:uFillTx/>
                <a:latin typeface="Calibri"/>
              </a:rPr>
              <a:t>Fünfte Ebene</a:t>
            </a:r>
            <a:endParaRPr b="0" lang="de-DE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 </a:t>
            </a:r>
            <a:endParaRPr b="0" lang="de-DE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de-DE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de-DE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de-DE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CA0CD74-09C0-404A-9897-4B45D5AF5417}" type="slidenum">
              <a: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1</a:t>
            </a:fld>
            <a:endParaRPr b="0" lang="de-DE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de-DE" sz="6000" strike="noStrike" u="none">
                <a:solidFill>
                  <a:schemeClr val="dk1"/>
                </a:solidFill>
                <a:uFillTx/>
                <a:latin typeface="Calibri Light"/>
              </a:rPr>
              <a:t>Titelmasterformat durch Klicken bearbeiten</a:t>
            </a:r>
            <a:endParaRPr b="0" lang="de-DE" sz="6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de-DE" sz="24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Formatvorlagen des Textmasters bearbeiten</a:t>
            </a:r>
            <a:endParaRPr b="0" lang="de-DE" sz="2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 </a:t>
            </a:r>
            <a:endParaRPr b="0" lang="de-DE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de-DE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de-DE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de-DE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6AA63FC-983E-40C7-8D06-1DDF628FD6B2}" type="slidenum">
              <a: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1</a:t>
            </a:fld>
            <a:endParaRPr b="0" lang="de-DE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de-DE" sz="4400" strike="noStrike" u="none">
                <a:solidFill>
                  <a:schemeClr val="dk1"/>
                </a:solidFill>
                <a:uFillTx/>
                <a:latin typeface="Calibri Light"/>
              </a:rPr>
              <a:t>Titelmasterformat durch Klicken bearbeiten</a:t>
            </a:r>
            <a:endParaRPr b="0" lang="de-DE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Formatvorlagen des Textmasters bearbeiten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trike="noStrike" u="none">
                <a:solidFill>
                  <a:schemeClr val="dk1"/>
                </a:solidFill>
                <a:uFillTx/>
                <a:latin typeface="Calibri"/>
              </a:rPr>
              <a:t>Zweite Ebene</a:t>
            </a:r>
            <a:endParaRPr b="0" lang="de-DE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000" strike="noStrike" u="none">
                <a:solidFill>
                  <a:schemeClr val="dk1"/>
                </a:solidFill>
                <a:uFillTx/>
                <a:latin typeface="Calibri"/>
              </a:rPr>
              <a:t>Dritte Ebene</a:t>
            </a:r>
            <a:endParaRPr b="0" lang="de-DE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800" strike="noStrike" u="none">
                <a:solidFill>
                  <a:schemeClr val="dk1"/>
                </a:solidFill>
                <a:uFillTx/>
                <a:latin typeface="Calibri"/>
              </a:rPr>
              <a:t>Vierte Ebene</a:t>
            </a:r>
            <a:endParaRPr b="0" lang="de-DE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800" strike="noStrike" u="none">
                <a:solidFill>
                  <a:schemeClr val="dk1"/>
                </a:solidFill>
                <a:uFillTx/>
                <a:latin typeface="Calibri"/>
              </a:rPr>
              <a:t>Fünfte Ebene</a:t>
            </a:r>
            <a:endParaRPr b="0" lang="de-DE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Formatvorlagen des Textmasters bearbeiten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trike="noStrike" u="none">
                <a:solidFill>
                  <a:schemeClr val="dk1"/>
                </a:solidFill>
                <a:uFillTx/>
                <a:latin typeface="Calibri"/>
              </a:rPr>
              <a:t>Zweite Ebene</a:t>
            </a:r>
            <a:endParaRPr b="0" lang="de-DE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000" strike="noStrike" u="none">
                <a:solidFill>
                  <a:schemeClr val="dk1"/>
                </a:solidFill>
                <a:uFillTx/>
                <a:latin typeface="Calibri"/>
              </a:rPr>
              <a:t>Dritte Ebene</a:t>
            </a:r>
            <a:endParaRPr b="0" lang="de-DE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800" strike="noStrike" u="none">
                <a:solidFill>
                  <a:schemeClr val="dk1"/>
                </a:solidFill>
                <a:uFillTx/>
                <a:latin typeface="Calibri"/>
              </a:rPr>
              <a:t>Vierte Ebene</a:t>
            </a:r>
            <a:endParaRPr b="0" lang="de-DE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800" strike="noStrike" u="none">
                <a:solidFill>
                  <a:schemeClr val="dk1"/>
                </a:solidFill>
                <a:uFillTx/>
                <a:latin typeface="Calibri"/>
              </a:rPr>
              <a:t>Fünfte Ebene</a:t>
            </a:r>
            <a:endParaRPr b="0" lang="de-DE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 </a:t>
            </a:r>
            <a:endParaRPr b="0" lang="de-DE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de-DE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de-DE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de-DE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2" name="PlaceHolder 6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2BB061C-0794-4E53-A9EE-D12B20FB5BC6}" type="slidenum">
              <a: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1</a:t>
            </a:fld>
            <a:endParaRPr b="0" lang="de-DE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de-DE" sz="4400" strike="noStrike" u="none">
                <a:solidFill>
                  <a:schemeClr val="dk1"/>
                </a:solidFill>
                <a:uFillTx/>
                <a:latin typeface="Calibri Light"/>
              </a:rPr>
              <a:t>Titelmasterformat durch Klicken bearbeiten</a:t>
            </a:r>
            <a:endParaRPr b="0" lang="de-DE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de-DE" sz="2400" strike="noStrike" u="none">
                <a:solidFill>
                  <a:schemeClr val="dk1"/>
                </a:solidFill>
                <a:uFillTx/>
                <a:latin typeface="Calibri"/>
              </a:rPr>
              <a:t>Formatvorlagen des Textmasters bearbeiten</a:t>
            </a:r>
            <a:endParaRPr b="0" lang="de-DE" sz="2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36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Formatvorlagen des Textmasters bearbeiten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trike="noStrike" u="none">
                <a:solidFill>
                  <a:schemeClr val="dk1"/>
                </a:solidFill>
                <a:uFillTx/>
                <a:latin typeface="Calibri"/>
              </a:rPr>
              <a:t>Zweite Ebene</a:t>
            </a:r>
            <a:endParaRPr b="0" lang="de-DE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000" strike="noStrike" u="none">
                <a:solidFill>
                  <a:schemeClr val="dk1"/>
                </a:solidFill>
                <a:uFillTx/>
                <a:latin typeface="Calibri"/>
              </a:rPr>
              <a:t>Dritte Ebene</a:t>
            </a:r>
            <a:endParaRPr b="0" lang="de-DE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800" strike="noStrike" u="none">
                <a:solidFill>
                  <a:schemeClr val="dk1"/>
                </a:solidFill>
                <a:uFillTx/>
                <a:latin typeface="Calibri"/>
              </a:rPr>
              <a:t>Vierte Ebene</a:t>
            </a:r>
            <a:endParaRPr b="0" lang="de-DE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800" strike="noStrike" u="none">
                <a:solidFill>
                  <a:schemeClr val="dk1"/>
                </a:solidFill>
                <a:uFillTx/>
                <a:latin typeface="Calibri"/>
              </a:rPr>
              <a:t>Fünfte Ebene</a:t>
            </a:r>
            <a:endParaRPr b="0" lang="de-DE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de-DE" sz="2400" strike="noStrike" u="none">
                <a:solidFill>
                  <a:schemeClr val="dk1"/>
                </a:solidFill>
                <a:uFillTx/>
                <a:latin typeface="Calibri"/>
              </a:rPr>
              <a:t>Formatvorlagen des Textmasters bearbeiten</a:t>
            </a:r>
            <a:endParaRPr b="0" lang="de-DE" sz="2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92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Formatvorlagen des Textmasters bearbeiten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trike="noStrike" u="none">
                <a:solidFill>
                  <a:schemeClr val="dk1"/>
                </a:solidFill>
                <a:uFillTx/>
                <a:latin typeface="Calibri"/>
              </a:rPr>
              <a:t>Zweite Ebene</a:t>
            </a:r>
            <a:endParaRPr b="0" lang="de-DE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000" strike="noStrike" u="none">
                <a:solidFill>
                  <a:schemeClr val="dk1"/>
                </a:solidFill>
                <a:uFillTx/>
                <a:latin typeface="Calibri"/>
              </a:rPr>
              <a:t>Dritte Ebene</a:t>
            </a:r>
            <a:endParaRPr b="0" lang="de-DE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800" strike="noStrike" u="none">
                <a:solidFill>
                  <a:schemeClr val="dk1"/>
                </a:solidFill>
                <a:uFillTx/>
                <a:latin typeface="Calibri"/>
              </a:rPr>
              <a:t>Vierte Ebene</a:t>
            </a:r>
            <a:endParaRPr b="0" lang="de-DE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800" strike="noStrike" u="none">
                <a:solidFill>
                  <a:schemeClr val="dk1"/>
                </a:solidFill>
                <a:uFillTx/>
                <a:latin typeface="Calibri"/>
              </a:rPr>
              <a:t>Fünfte Ebene</a:t>
            </a:r>
            <a:endParaRPr b="0" lang="de-DE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1" name="PlaceHolder 6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 </a:t>
            </a:r>
            <a:endParaRPr b="0" lang="de-DE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2" name="PlaceHolder 7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de-DE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de-DE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de-DE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3" name="PlaceHolder 8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E4F9B5A-242F-40EE-B3C1-C45ACD4F7DD1}" type="slidenum">
              <a: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1</a:t>
            </a:fld>
            <a:endParaRPr b="0" lang="de-DE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de-DE" sz="4400" strike="noStrike" u="none">
                <a:solidFill>
                  <a:schemeClr val="dk1"/>
                </a:solidFill>
                <a:uFillTx/>
                <a:latin typeface="Calibri Light"/>
              </a:rPr>
              <a:t>Titelmasterformat durch Klicken bearbeiten</a:t>
            </a:r>
            <a:endParaRPr b="0" lang="de-DE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 </a:t>
            </a:r>
            <a:endParaRPr b="0" lang="de-DE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de-DE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de-DE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de-DE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950349C-618F-479F-9BB5-E016F4F6F2C2}" type="slidenum">
              <a: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1</a:t>
            </a:fld>
            <a:endParaRPr b="0" lang="de-DE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 </a:t>
            </a:r>
            <a:endParaRPr b="0" lang="de-DE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de-DE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de-DE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de-DE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DBF9EAD-A9E1-4071-94A3-3B0A2FC929F0}" type="slidenum">
              <a: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1</a:t>
            </a:fld>
            <a:endParaRPr b="0" lang="de-DE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de-DE" sz="3200" strike="noStrike" u="none">
                <a:solidFill>
                  <a:schemeClr val="dk1"/>
                </a:solidFill>
                <a:uFillTx/>
                <a:latin typeface="Calibri Light"/>
              </a:rPr>
              <a:t>Titelmasterformat durch Klicken bearbeiten</a:t>
            </a:r>
            <a:endParaRPr b="0" lang="de-DE" sz="32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3200" strike="noStrike" u="none">
                <a:solidFill>
                  <a:schemeClr val="dk1"/>
                </a:solidFill>
                <a:uFillTx/>
                <a:latin typeface="Calibri"/>
              </a:rPr>
              <a:t>Formatvorlagen des Textmasters bearbeiten</a:t>
            </a:r>
            <a:endParaRPr b="0" lang="de-DE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Zweite Ebene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trike="noStrike" u="none">
                <a:solidFill>
                  <a:schemeClr val="dk1"/>
                </a:solidFill>
                <a:uFillTx/>
                <a:latin typeface="Calibri"/>
              </a:rPr>
              <a:t>Dritte Ebene</a:t>
            </a:r>
            <a:endParaRPr b="0" lang="de-DE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000" strike="noStrike" u="none">
                <a:solidFill>
                  <a:schemeClr val="dk1"/>
                </a:solidFill>
                <a:uFillTx/>
                <a:latin typeface="Calibri"/>
              </a:rPr>
              <a:t>Vierte Ebene</a:t>
            </a:r>
            <a:endParaRPr b="0" lang="de-DE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000" strike="noStrike" u="none">
                <a:solidFill>
                  <a:schemeClr val="dk1"/>
                </a:solidFill>
                <a:uFillTx/>
                <a:latin typeface="Calibri"/>
              </a:rPr>
              <a:t>Fünfte Ebene</a:t>
            </a:r>
            <a:endParaRPr b="0" lang="de-DE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de-DE" sz="1600" strike="noStrike" u="none">
                <a:solidFill>
                  <a:schemeClr val="dk1"/>
                </a:solidFill>
                <a:uFillTx/>
                <a:latin typeface="Calibri"/>
              </a:rPr>
              <a:t>Formatvorlagen des Textmasters bearbeiten</a:t>
            </a:r>
            <a:endParaRPr b="0" lang="de-DE" sz="16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 </a:t>
            </a:r>
            <a:endParaRPr b="0" lang="de-DE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de-DE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de-DE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de-DE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7" name="PlaceHolder 6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D796665-320B-406B-A933-AF3E6C5192EC}" type="slidenum">
              <a: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1</a:t>
            </a:fld>
            <a:endParaRPr b="0" lang="de-DE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de-DE" sz="3200" strike="noStrike" u="none">
                <a:solidFill>
                  <a:schemeClr val="dk1"/>
                </a:solidFill>
                <a:uFillTx/>
                <a:latin typeface="Calibri Light"/>
              </a:rPr>
              <a:t>Titelmasterformat durch Klicken bearbeiten</a:t>
            </a:r>
            <a:endParaRPr b="0" lang="de-DE" sz="32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trike="noStrike" u="none">
                <a:solidFill>
                  <a:schemeClr val="dk1"/>
                </a:solidFill>
                <a:uFillTx/>
                <a:latin typeface="Calibri"/>
              </a:rPr>
              <a:t>Format des Gliederungstextes durch Klicken bearbeiten</a:t>
            </a:r>
            <a:endParaRPr b="0" lang="de-DE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3200" strike="noStrike" u="none">
                <a:solidFill>
                  <a:schemeClr val="dk1"/>
                </a:solidFill>
                <a:uFillTx/>
                <a:latin typeface="Calibri"/>
              </a:rPr>
              <a:t>Zweite Gliederungsebene</a:t>
            </a:r>
            <a:endParaRPr b="0" lang="de-DE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trike="noStrike" u="none">
                <a:solidFill>
                  <a:schemeClr val="dk1"/>
                </a:solidFill>
                <a:uFillTx/>
                <a:latin typeface="Calibri"/>
              </a:rPr>
              <a:t>Dritte Gliederungsebene</a:t>
            </a:r>
            <a:endParaRPr b="0" lang="de-DE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3200" strike="noStrike" u="none">
                <a:solidFill>
                  <a:schemeClr val="dk1"/>
                </a:solidFill>
                <a:uFillTx/>
                <a:latin typeface="Calibri"/>
              </a:rPr>
              <a:t>Vierte Gliederungsebene</a:t>
            </a:r>
            <a:endParaRPr b="0" lang="de-DE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trike="noStrike" u="none">
                <a:solidFill>
                  <a:schemeClr val="dk1"/>
                </a:solidFill>
                <a:uFillTx/>
                <a:latin typeface="Calibri"/>
              </a:rPr>
              <a:t>Fünfte Gliederungsebene</a:t>
            </a:r>
            <a:endParaRPr b="0" lang="de-DE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trike="noStrike" u="none">
                <a:solidFill>
                  <a:schemeClr val="dk1"/>
                </a:solidFill>
                <a:uFillTx/>
                <a:latin typeface="Calibri"/>
              </a:rPr>
              <a:t>Sechste Gliederungsebene</a:t>
            </a:r>
            <a:endParaRPr b="0" lang="de-DE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trike="noStrike" u="none">
                <a:solidFill>
                  <a:schemeClr val="dk1"/>
                </a:solidFill>
                <a:uFillTx/>
                <a:latin typeface="Calibri"/>
              </a:rPr>
              <a:t>Siebte Gliederungsebene</a:t>
            </a:r>
            <a:endParaRPr b="0" lang="de-DE" sz="32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de-DE" sz="1600" strike="noStrike" u="none">
                <a:solidFill>
                  <a:schemeClr val="dk1"/>
                </a:solidFill>
                <a:uFillTx/>
                <a:latin typeface="Calibri"/>
              </a:rPr>
              <a:t>Formatvorlagen des Textmasters bearbeiten</a:t>
            </a:r>
            <a:endParaRPr b="0" lang="de-DE" sz="16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 </a:t>
            </a:r>
            <a:endParaRPr b="0" lang="de-DE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de-DE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de-DE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de-DE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3" name="PlaceHolder 6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967EDB2-54C2-4CCA-9DA6-ACF552A579B7}" type="slidenum">
              <a:rPr b="0" lang="de-DE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1</a:t>
            </a:fld>
            <a:endParaRPr b="0" lang="de-DE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7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7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7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7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7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7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7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slideLayout" Target="../slideLayouts/slideLayout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de-DE" sz="6000" strike="noStrike" u="none">
                <a:solidFill>
                  <a:schemeClr val="dk1"/>
                </a:solidFill>
                <a:uFillTx/>
                <a:latin typeface="Calibri Light"/>
              </a:rPr>
              <a:t>Einschränkung von Telemetrie</a:t>
            </a:r>
            <a:endParaRPr b="0" lang="de-DE" sz="6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subTitle"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ctr">
              <a:buNone/>
            </a:pPr>
            <a:endParaRPr b="0" lang="de-DE" sz="2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de-DE" sz="4400" strike="noStrike" u="none">
                <a:solidFill>
                  <a:schemeClr val="dk1"/>
                </a:solidFill>
                <a:uFillTx/>
                <a:latin typeface="Calibri Light"/>
              </a:rPr>
              <a:t>Telemetrie und Tracking</a:t>
            </a:r>
            <a:endParaRPr b="0" lang="de-DE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1" lang="de-DE" sz="2800" strike="noStrike" u="none">
                <a:solidFill>
                  <a:schemeClr val="dk1"/>
                </a:solidFill>
                <a:uFillTx/>
                <a:latin typeface="Calibri"/>
              </a:rPr>
              <a:t>Telemetrie:</a:t>
            </a:r>
            <a:br>
              <a:rPr sz="2800"/>
            </a:b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Übermittlung von (Mess-)daten zur Bestimmung von Zuständen (Eigenschaften) </a:t>
            </a:r>
            <a:r>
              <a:rPr b="0" lang="de-DE" sz="2800" strike="noStrike" u="none">
                <a:solidFill>
                  <a:schemeClr val="dk1"/>
                </a:solidFill>
                <a:uFillTx/>
                <a:latin typeface="Wingdings"/>
              </a:rPr>
              <a:t></a:t>
            </a: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 Fernmessung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1" lang="de-DE" sz="2800" strike="noStrike" u="none">
                <a:solidFill>
                  <a:schemeClr val="dk1"/>
                </a:solidFill>
                <a:uFillTx/>
                <a:latin typeface="Calibri"/>
              </a:rPr>
              <a:t>Tracking:</a:t>
            </a:r>
            <a:br>
              <a:rPr sz="2800"/>
            </a:b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Verfolgung / Aufzeichnung von Aktionen zur Auswertung und Vorhersage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mit und ohne Zustimmung / Wissen des Nutzers („nach Hause telefonieren“)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de-DE" sz="4400" strike="noStrike" u="none">
                <a:solidFill>
                  <a:schemeClr val="dk1"/>
                </a:solidFill>
                <a:uFillTx/>
                <a:latin typeface="Calibri Light"/>
              </a:rPr>
              <a:t>Telemetrie und Tracking</a:t>
            </a:r>
            <a:endParaRPr b="0" lang="de-DE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1" lang="de-DE" sz="2800" strike="noStrike" u="none">
                <a:solidFill>
                  <a:schemeClr val="dk1"/>
                </a:solidFill>
                <a:uFillTx/>
                <a:latin typeface="Calibri"/>
              </a:rPr>
              <a:t>in Hardware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1" lang="de-DE" sz="2800" strike="noStrike" u="none">
                <a:solidFill>
                  <a:schemeClr val="dk1"/>
                </a:solidFill>
                <a:uFillTx/>
                <a:latin typeface="Calibri"/>
              </a:rPr>
              <a:t>in API / SDK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1" lang="de-DE" sz="2800" strike="noStrike" u="none">
                <a:solidFill>
                  <a:schemeClr val="dk1"/>
                </a:solidFill>
                <a:uFillTx/>
                <a:latin typeface="Calibri"/>
              </a:rPr>
              <a:t>in Software-Produkten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1" lang="de-DE" sz="2800" strike="noStrike" u="none">
                <a:solidFill>
                  <a:schemeClr val="dk1"/>
                </a:solidFill>
                <a:uFillTx/>
                <a:latin typeface="Calibri"/>
              </a:rPr>
              <a:t>in Betriebssystemen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de-DE" sz="4400" strike="noStrike" u="none">
                <a:solidFill>
                  <a:schemeClr val="dk1"/>
                </a:solidFill>
                <a:uFillTx/>
                <a:latin typeface="Calibri Light"/>
              </a:rPr>
              <a:t>Telemetrie und Tracking</a:t>
            </a:r>
            <a:endParaRPr b="0" lang="de-DE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1" lang="de-DE" sz="2800" strike="noStrike" u="none">
                <a:solidFill>
                  <a:schemeClr val="dk1"/>
                </a:solidFill>
                <a:uFillTx/>
                <a:latin typeface="Calibri"/>
              </a:rPr>
              <a:t>problematisch:</a:t>
            </a:r>
            <a:br>
              <a:rPr sz="2800"/>
            </a:b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Verwendung eindeutiger Merkmale, wie z.B. MAC- und IP-Adressen,</a:t>
            </a:r>
            <a:br>
              <a:rPr sz="2800"/>
            </a:b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Standort- und Bewegungsdaten, UID, …</a:t>
            </a:r>
            <a:br>
              <a:rPr sz="2800"/>
            </a:br>
            <a:br>
              <a:rPr sz="2800"/>
            </a:b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Speicherung und Auswertung der Daten, z.B. Tesla</a:t>
            </a:r>
            <a:br>
              <a:rPr sz="2800"/>
            </a:b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 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1" lang="de-DE" sz="2800" strike="noStrike" u="none">
                <a:solidFill>
                  <a:schemeClr val="dk1"/>
                </a:solidFill>
                <a:uFillTx/>
                <a:latin typeface="Calibri"/>
              </a:rPr>
              <a:t>Opt-In / - Out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de-DE" sz="4400" strike="noStrike" u="none">
                <a:solidFill>
                  <a:schemeClr val="dk1"/>
                </a:solidFill>
                <a:uFillTx/>
                <a:latin typeface="Calibri Light"/>
              </a:rPr>
              <a:t>Konfiguration in Windows-Netzwerken</a:t>
            </a:r>
            <a:br>
              <a:rPr sz="4400"/>
            </a:br>
            <a:r>
              <a:rPr b="0" lang="de-DE" sz="4400" strike="noStrike" u="none">
                <a:solidFill>
                  <a:schemeClr val="dk1"/>
                </a:solidFill>
                <a:uFillTx/>
                <a:latin typeface="Calibri Light"/>
              </a:rPr>
              <a:t>mit Hilfe von Gruppenrichtlinien</a:t>
            </a:r>
            <a:endParaRPr b="0" lang="de-DE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jeder Computer mit Microsoft Windows Betriebssystem kann (lokal) mit Hilfe von sog. Richtlinien konfiguriert werden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Richtlinien erlauben Einstellungen im Betriebssystem und in Anwendungen vorzunehmen, um ein gewünschtes Verhalten zu erreichen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es gibt Richtlinien für den </a:t>
            </a:r>
            <a:r>
              <a:rPr b="1" lang="de-DE" sz="2800" strike="noStrike" u="none">
                <a:solidFill>
                  <a:schemeClr val="dk1"/>
                </a:solidFill>
                <a:uFillTx/>
                <a:latin typeface="Calibri"/>
              </a:rPr>
              <a:t>Computer</a:t>
            </a: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 und für den jeweiligen angemeldeten </a:t>
            </a:r>
            <a:r>
              <a:rPr b="1" lang="de-DE" sz="2800" strike="noStrike" u="none">
                <a:solidFill>
                  <a:schemeClr val="dk1"/>
                </a:solidFill>
                <a:uFillTx/>
                <a:latin typeface="Calibri"/>
              </a:rPr>
              <a:t>Nutzer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Richtlinien werden zum Großteil durch Einträge in der Registry gespeichert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de-DE" sz="4400" strike="noStrike" u="none">
                <a:solidFill>
                  <a:schemeClr val="dk1"/>
                </a:solidFill>
                <a:uFillTx/>
                <a:latin typeface="Calibri Light"/>
              </a:rPr>
              <a:t>Konfiguration in Windows-Netzwerken</a:t>
            </a:r>
            <a:br>
              <a:rPr sz="4400"/>
            </a:br>
            <a:r>
              <a:rPr b="0" lang="de-DE" sz="4400" strike="noStrike" u="none">
                <a:solidFill>
                  <a:schemeClr val="dk1"/>
                </a:solidFill>
                <a:uFillTx/>
                <a:latin typeface="Calibri Light"/>
              </a:rPr>
              <a:t>mit Hilfe von Gruppenrichtlinien</a:t>
            </a:r>
            <a:endParaRPr b="0" lang="de-DE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pic>
        <p:nvPicPr>
          <p:cNvPr id="85" name="Grafik 3" descr=""/>
          <p:cNvPicPr/>
          <p:nvPr/>
        </p:nvPicPr>
        <p:blipFill>
          <a:blip r:embed="rId1"/>
          <a:stretch/>
        </p:blipFill>
        <p:spPr>
          <a:xfrm>
            <a:off x="3007440" y="1884960"/>
            <a:ext cx="5701320" cy="42008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86" name="Gruppieren 10"/>
          <p:cNvGrpSpPr/>
          <p:nvPr/>
        </p:nvGrpSpPr>
        <p:grpSpPr>
          <a:xfrm>
            <a:off x="7723440" y="2127600"/>
            <a:ext cx="3951720" cy="638280"/>
            <a:chOff x="7723440" y="2127600"/>
            <a:chExt cx="3951720" cy="638280"/>
          </a:xfrm>
        </p:grpSpPr>
        <p:sp>
          <p:nvSpPr>
            <p:cNvPr id="87" name="Textfeld 5"/>
            <p:cNvSpPr/>
            <p:nvPr/>
          </p:nvSpPr>
          <p:spPr>
            <a:xfrm>
              <a:off x="9115920" y="2127600"/>
              <a:ext cx="2559240" cy="638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algn="ctr" defTabSz="914400">
                <a:lnSpc>
                  <a:spcPct val="100000"/>
                </a:lnSpc>
              </a:pPr>
              <a:r>
                <a:rPr b="0" lang="de-DE" sz="1800" strike="noStrike" u="none">
                  <a:solidFill>
                    <a:schemeClr val="dk1"/>
                  </a:solidFill>
                  <a:uFillTx/>
                  <a:latin typeface="Calibri"/>
                </a:rPr>
                <a:t>Gruppenrichtlinien-Editor</a:t>
              </a:r>
              <a:br>
                <a:rPr sz="1800"/>
              </a:br>
              <a:r>
                <a:rPr b="0" lang="de-DE" sz="1800" strike="noStrike" u="none">
                  <a:solidFill>
                    <a:schemeClr val="dk1"/>
                  </a:solidFill>
                  <a:uFillTx/>
                  <a:latin typeface="Calibri"/>
                </a:rPr>
                <a:t>(mmc)</a:t>
              </a:r>
              <a:endParaRPr b="0" lang="de-DE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cxnSp>
          <p:nvCxnSpPr>
            <p:cNvPr id="88" name="Gerade Verbindung mit Pfeil 7"/>
            <p:cNvCxnSpPr>
              <a:stCxn id="87" idx="1"/>
            </p:cNvCxnSpPr>
            <p:nvPr/>
          </p:nvCxnSpPr>
          <p:spPr>
            <a:xfrm flipH="1" flipV="1">
              <a:off x="7723440" y="2170080"/>
              <a:ext cx="1392840" cy="276840"/>
            </a:xfrm>
            <a:prstGeom prst="straightConnector1">
              <a:avLst/>
            </a:prstGeom>
            <a:ln>
              <a:solidFill>
                <a:srgbClr val="5b9bd5"/>
              </a:solidFill>
              <a:tailEnd len="med" type="triangle" w="med"/>
            </a:ln>
          </p:spPr>
        </p:cxnSp>
      </p:grpSp>
      <p:grpSp>
        <p:nvGrpSpPr>
          <p:cNvPr id="89" name="Gruppieren 18"/>
          <p:cNvGrpSpPr/>
          <p:nvPr/>
        </p:nvGrpSpPr>
        <p:grpSpPr>
          <a:xfrm>
            <a:off x="6028920" y="3523320"/>
            <a:ext cx="3612240" cy="1090800"/>
            <a:chOff x="6028920" y="3523320"/>
            <a:chExt cx="3612240" cy="1090800"/>
          </a:xfrm>
        </p:grpSpPr>
        <p:sp>
          <p:nvSpPr>
            <p:cNvPr id="90" name="Textfeld 19"/>
            <p:cNvSpPr/>
            <p:nvPr/>
          </p:nvSpPr>
          <p:spPr>
            <a:xfrm>
              <a:off x="7577640" y="4250160"/>
              <a:ext cx="206352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algn="ctr" defTabSz="914400">
                <a:lnSpc>
                  <a:spcPct val="100000"/>
                </a:lnSpc>
              </a:pPr>
              <a:r>
                <a:rPr b="0" lang="de-DE" sz="1800" strike="noStrike" u="none">
                  <a:solidFill>
                    <a:schemeClr val="dk1"/>
                  </a:solidFill>
                  <a:uFillTx/>
                  <a:latin typeface="Calibri"/>
                </a:rPr>
                <a:t>jeweilige Einstellung</a:t>
              </a:r>
              <a:endParaRPr b="0" lang="de-DE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cxnSp>
          <p:nvCxnSpPr>
            <p:cNvPr id="91" name="Gerade Verbindung mit Pfeil 20"/>
            <p:cNvCxnSpPr>
              <a:stCxn id="90" idx="1"/>
            </p:cNvCxnSpPr>
            <p:nvPr/>
          </p:nvCxnSpPr>
          <p:spPr>
            <a:xfrm flipH="1" flipV="1">
              <a:off x="6028920" y="3523320"/>
              <a:ext cx="1549080" cy="909000"/>
            </a:xfrm>
            <a:prstGeom prst="straightConnector1">
              <a:avLst/>
            </a:prstGeom>
            <a:ln>
              <a:solidFill>
                <a:srgbClr val="5b9bd5"/>
              </a:solidFill>
              <a:tailEnd len="med" type="triangle" w="med"/>
            </a:ln>
          </p:spPr>
        </p:cxnSp>
      </p:grpSp>
      <p:grpSp>
        <p:nvGrpSpPr>
          <p:cNvPr id="92" name="Gruppieren 21"/>
          <p:cNvGrpSpPr/>
          <p:nvPr/>
        </p:nvGrpSpPr>
        <p:grpSpPr>
          <a:xfrm>
            <a:off x="678960" y="2602800"/>
            <a:ext cx="2472480" cy="790920"/>
            <a:chOff x="678960" y="2602800"/>
            <a:chExt cx="2472480" cy="790920"/>
          </a:xfrm>
        </p:grpSpPr>
        <p:sp>
          <p:nvSpPr>
            <p:cNvPr id="93" name="Textfeld 22"/>
            <p:cNvSpPr/>
            <p:nvPr/>
          </p:nvSpPr>
          <p:spPr>
            <a:xfrm>
              <a:off x="678960" y="2755440"/>
              <a:ext cx="1425240" cy="638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algn="ctr" defTabSz="914400">
                <a:lnSpc>
                  <a:spcPct val="100000"/>
                </a:lnSpc>
              </a:pPr>
              <a:r>
                <a:rPr b="0" lang="de-DE" sz="1800" strike="noStrike" u="none">
                  <a:solidFill>
                    <a:schemeClr val="dk1"/>
                  </a:solidFill>
                  <a:uFillTx/>
                  <a:latin typeface="Calibri"/>
                </a:rPr>
                <a:t>Computer-</a:t>
              </a:r>
              <a:br>
                <a:rPr sz="1800"/>
              </a:br>
              <a:r>
                <a:rPr b="0" lang="de-DE" sz="1800" strike="noStrike" u="none">
                  <a:solidFill>
                    <a:schemeClr val="dk1"/>
                  </a:solidFill>
                  <a:uFillTx/>
                  <a:latin typeface="Calibri"/>
                </a:rPr>
                <a:t>einstellungen</a:t>
              </a:r>
              <a:endParaRPr b="0" lang="de-DE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cxnSp>
          <p:nvCxnSpPr>
            <p:cNvPr id="94" name="Gerade Verbindung mit Pfeil 23"/>
            <p:cNvCxnSpPr>
              <a:stCxn id="93" idx="3"/>
            </p:cNvCxnSpPr>
            <p:nvPr/>
          </p:nvCxnSpPr>
          <p:spPr>
            <a:xfrm flipV="1">
              <a:off x="2104200" y="2602800"/>
              <a:ext cx="1047600" cy="471960"/>
            </a:xfrm>
            <a:prstGeom prst="straightConnector1">
              <a:avLst/>
            </a:prstGeom>
            <a:ln>
              <a:solidFill>
                <a:srgbClr val="5b9bd5"/>
              </a:solidFill>
              <a:tailEnd len="med" type="triangle" w="med"/>
            </a:ln>
          </p:spPr>
        </p:cxnSp>
      </p:grpSp>
      <p:grpSp>
        <p:nvGrpSpPr>
          <p:cNvPr id="95" name="Gruppieren 27"/>
          <p:cNvGrpSpPr/>
          <p:nvPr/>
        </p:nvGrpSpPr>
        <p:grpSpPr>
          <a:xfrm>
            <a:off x="678240" y="4143240"/>
            <a:ext cx="2473200" cy="1531800"/>
            <a:chOff x="678240" y="4143240"/>
            <a:chExt cx="2473200" cy="1531800"/>
          </a:xfrm>
        </p:grpSpPr>
        <p:sp>
          <p:nvSpPr>
            <p:cNvPr id="96" name="Textfeld 28"/>
            <p:cNvSpPr/>
            <p:nvPr/>
          </p:nvSpPr>
          <p:spPr>
            <a:xfrm>
              <a:off x="678240" y="4143240"/>
              <a:ext cx="1426680" cy="638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algn="ctr" defTabSz="914400">
                <a:lnSpc>
                  <a:spcPct val="100000"/>
                </a:lnSpc>
              </a:pPr>
              <a:r>
                <a:rPr b="0" lang="de-DE" sz="1800" strike="noStrike" u="none">
                  <a:solidFill>
                    <a:schemeClr val="dk1"/>
                  </a:solidFill>
                  <a:uFillTx/>
                  <a:latin typeface="Calibri"/>
                </a:rPr>
                <a:t>Benutzer</a:t>
              </a:r>
              <a:br>
                <a:rPr sz="1800"/>
              </a:br>
              <a:r>
                <a:rPr b="0" lang="de-DE" sz="1800" strike="noStrike" u="none">
                  <a:solidFill>
                    <a:schemeClr val="dk1"/>
                  </a:solidFill>
                  <a:uFillTx/>
                  <a:latin typeface="Calibri"/>
                </a:rPr>
                <a:t>einstellungen</a:t>
              </a:r>
              <a:endParaRPr b="0" lang="de-DE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cxnSp>
          <p:nvCxnSpPr>
            <p:cNvPr id="97" name="Gerade Verbindung mit Pfeil 29"/>
            <p:cNvCxnSpPr>
              <a:stCxn id="96" idx="2"/>
            </p:cNvCxnSpPr>
            <p:nvPr/>
          </p:nvCxnSpPr>
          <p:spPr>
            <a:xfrm>
              <a:off x="1391400" y="4781520"/>
              <a:ext cx="1760400" cy="893880"/>
            </a:xfrm>
            <a:prstGeom prst="straightConnector1">
              <a:avLst/>
            </a:prstGeom>
            <a:ln>
              <a:solidFill>
                <a:srgbClr val="5b9bd5"/>
              </a:solidFill>
              <a:tailEnd len="med" type="triangle" w="med"/>
            </a:ln>
          </p:spPr>
        </p:cxn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de-DE" sz="4400" strike="noStrike" u="none">
                <a:solidFill>
                  <a:schemeClr val="dk1"/>
                </a:solidFill>
                <a:uFillTx/>
                <a:latin typeface="Calibri Light"/>
              </a:rPr>
              <a:t>Konfiguration in Windows-Netzwerken</a:t>
            </a:r>
            <a:br>
              <a:rPr sz="4400"/>
            </a:br>
            <a:r>
              <a:rPr b="0" lang="de-DE" sz="4400" strike="noStrike" u="none">
                <a:solidFill>
                  <a:schemeClr val="dk1"/>
                </a:solidFill>
                <a:uFillTx/>
                <a:latin typeface="Calibri Light"/>
              </a:rPr>
              <a:t>mit Hilfe von Gruppenrichtlinien</a:t>
            </a:r>
            <a:endParaRPr b="0" lang="de-DE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viele Einstellungen werden „mitgeliefert“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Einstellungen können hinzugefügt werden (Vorlagen)</a:t>
            </a:r>
            <a:br>
              <a:rPr sz="2800"/>
            </a:b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z.B. für Office, Chrome, Citrix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Unterteilung in Richtlinien und Einstellungen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Einstellungen ermöglichen z.B.</a:t>
            </a:r>
            <a:br>
              <a:rPr sz="2800"/>
            </a:b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- Registry-Einträge zu erstellen</a:t>
            </a:r>
            <a:br>
              <a:rPr sz="2800"/>
            </a:b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- Variablen zu setzen</a:t>
            </a:r>
            <a:br>
              <a:rPr sz="2800"/>
            </a:b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- Dienste zu steuern</a:t>
            </a:r>
            <a:br>
              <a:rPr sz="2800"/>
            </a:b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- Laufwerke anzubinden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de-DE" sz="4400" strike="noStrike" u="none">
                <a:solidFill>
                  <a:schemeClr val="dk1"/>
                </a:solidFill>
                <a:uFillTx/>
                <a:latin typeface="Calibri Light"/>
              </a:rPr>
              <a:t>Konfiguration in Windows-Netzwerken</a:t>
            </a:r>
            <a:br>
              <a:rPr sz="4400"/>
            </a:br>
            <a:r>
              <a:rPr b="0" lang="de-DE" sz="4400" strike="noStrike" u="none">
                <a:solidFill>
                  <a:schemeClr val="dk1"/>
                </a:solidFill>
                <a:uFillTx/>
                <a:latin typeface="Calibri Light"/>
              </a:rPr>
              <a:t>mit Hilfe von Gruppenrichtlinien</a:t>
            </a:r>
            <a:endParaRPr b="0" lang="de-DE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werden Computer und Nutzer in einem Windows-Netzwerk (Domäne) verwaltet, können Richtlinien zentral verwaltet werden („Tunschuh-Administration“)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Richtlinien können über den Ordner des zu verwaltenden Objekts („OU“), über die Mitgliedschaft in einer Gruppe oder über „Regeln“ (Filter) zugewiesen werden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es gibt Vererbungsmechanismen wie im Dateisystem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es gibt Reihenfolgen bei der Verarbeitung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de-DE" sz="4400" strike="noStrike" u="none">
                <a:solidFill>
                  <a:schemeClr val="dk1"/>
                </a:solidFill>
                <a:uFillTx/>
                <a:latin typeface="Calibri Light"/>
              </a:rPr>
              <a:t>Konfiguration in Windows-Netzwerken</a:t>
            </a:r>
            <a:br>
              <a:rPr sz="4400"/>
            </a:br>
            <a:r>
              <a:rPr b="0" lang="de-DE" sz="4400" strike="noStrike" u="none">
                <a:solidFill>
                  <a:schemeClr val="dk1"/>
                </a:solidFill>
                <a:uFillTx/>
                <a:latin typeface="Calibri Light"/>
              </a:rPr>
              <a:t>mit Hilfe von Gruppenrichtlinien</a:t>
            </a:r>
            <a:endParaRPr b="0" lang="de-DE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gleiche Einstellungen „überschreiben“ sich, </a:t>
            </a:r>
            <a:r>
              <a:rPr b="1" lang="de-DE" sz="2800" strike="noStrike" u="none">
                <a:solidFill>
                  <a:schemeClr val="dk1"/>
                </a:solidFill>
                <a:uFillTx/>
                <a:latin typeface="Calibri"/>
              </a:rPr>
              <a:t>prinzipiell </a:t>
            </a: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gewinnt der 1. Platz (Reihenfolge)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1" lang="de-DE" sz="2800" strike="noStrike" u="none">
                <a:solidFill>
                  <a:schemeClr val="dk1"/>
                </a:solidFill>
                <a:uFillTx/>
                <a:latin typeface="Calibri"/>
              </a:rPr>
              <a:t>Achtung:</a:t>
            </a: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 Überlagerung!</a:t>
            </a:r>
            <a:br>
              <a:rPr sz="2800"/>
            </a:br>
            <a:br>
              <a:rPr sz="2800"/>
            </a:b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Lokale Gruppenrichtlinien</a:t>
            </a:r>
            <a:br>
              <a:rPr sz="2800"/>
            </a:b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Gruppenrichtlinien für die Domäne</a:t>
            </a:r>
            <a:br>
              <a:rPr sz="2800"/>
            </a:b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Gruppenrichtlinien für den Standort</a:t>
            </a:r>
            <a:br>
              <a:rPr sz="2800"/>
            </a:b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Gruppenrichtlinien für die Organisationseinheit</a:t>
            </a:r>
            <a:br>
              <a:rPr sz="2800"/>
            </a:b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Gruppenrichtlinien für die Unter-Organisationseinheit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04" name="Pfeil nach unten 2"/>
          <p:cNvSpPr/>
          <p:nvPr/>
        </p:nvSpPr>
        <p:spPr>
          <a:xfrm>
            <a:off x="9253800" y="3444120"/>
            <a:ext cx="822600" cy="21150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a5a5a5"/>
          </a:solidFill>
          <a:ln>
            <a:solidFill>
              <a:srgbClr val="7a7a7a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05" name="Explosion 2 5"/>
          <p:cNvSpPr/>
          <p:nvPr/>
        </p:nvSpPr>
        <p:spPr>
          <a:xfrm>
            <a:off x="6346800" y="2346120"/>
            <a:ext cx="3060000" cy="1926000"/>
          </a:xfrm>
          <a:prstGeom prst="irregularSeal2">
            <a:avLst/>
          </a:prstGeom>
          <a:solidFill>
            <a:srgbClr val="a5a5a5"/>
          </a:solidFill>
          <a:ln>
            <a:solidFill>
              <a:srgbClr val="7a7a7a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1" lang="de-DE" sz="2800" strike="noStrike" u="none">
                <a:solidFill>
                  <a:schemeClr val="lt1"/>
                </a:solidFill>
                <a:uFillTx/>
                <a:latin typeface="Calibri"/>
              </a:rPr>
              <a:t>Last wins!</a:t>
            </a:r>
            <a:endParaRPr b="0" lang="de-DE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arn(inVertical)" transition="in">
                                      <p:cBhvr additive="repl">
                                        <p:cTn id="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853560" y="35892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de-DE" sz="4400" strike="noStrike" u="none">
                <a:solidFill>
                  <a:schemeClr val="dk1"/>
                </a:solidFill>
                <a:uFillTx/>
                <a:latin typeface="Calibri Light"/>
              </a:rPr>
              <a:t>Konfiguration in Windows-Netzwerken</a:t>
            </a:r>
            <a:br>
              <a:rPr sz="4400"/>
            </a:br>
            <a:r>
              <a:rPr b="0" lang="de-DE" sz="4400" strike="noStrike" u="none">
                <a:solidFill>
                  <a:schemeClr val="dk1"/>
                </a:solidFill>
                <a:uFillTx/>
                <a:latin typeface="Calibri Light"/>
              </a:rPr>
              <a:t>mit Hilfe von Gruppenrichtlinien</a:t>
            </a:r>
            <a:endParaRPr b="0" lang="de-DE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Richtlinien-Ergebnisse (Verhalten) überprüfen!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RSOP (grafisch), gpresult (Konsole)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Policy-Analyzer </a:t>
            </a:r>
            <a:r>
              <a:rPr b="0" lang="de-DE" sz="2800" strike="noStrike" u="none">
                <a:solidFill>
                  <a:schemeClr val="dk1"/>
                </a:solidFill>
                <a:uFillTx/>
                <a:latin typeface="Wingdings"/>
              </a:rPr>
              <a:t></a:t>
            </a: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 Richtlinien vergleichen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br>
              <a:rPr sz="2800"/>
            </a:br>
            <a:br>
              <a:rPr sz="2800"/>
            </a:br>
            <a:br>
              <a:rPr sz="2800"/>
            </a:b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853560" y="35892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de-DE" sz="4400" strike="noStrike" u="none">
                <a:solidFill>
                  <a:schemeClr val="dk1"/>
                </a:solidFill>
                <a:uFillTx/>
                <a:latin typeface="Calibri Light"/>
              </a:rPr>
              <a:t>Konfiguration in Windows-Netzwerken</a:t>
            </a:r>
            <a:br>
              <a:rPr sz="4400"/>
            </a:br>
            <a:r>
              <a:rPr b="0" lang="de-DE" sz="4400" strike="noStrike" u="none">
                <a:solidFill>
                  <a:schemeClr val="dk1"/>
                </a:solidFill>
                <a:uFillTx/>
                <a:latin typeface="Calibri Light"/>
              </a:rPr>
              <a:t>mit Hilfe von Gruppenrichtlinien</a:t>
            </a:r>
            <a:endParaRPr b="0" lang="de-DE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pic>
        <p:nvPicPr>
          <p:cNvPr id="109" name="Grafik 2" descr=""/>
          <p:cNvPicPr/>
          <p:nvPr/>
        </p:nvPicPr>
        <p:blipFill>
          <a:blip r:embed="rId1"/>
          <a:stretch/>
        </p:blipFill>
        <p:spPr>
          <a:xfrm>
            <a:off x="1252800" y="2286000"/>
            <a:ext cx="9716400" cy="34689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de-DE" sz="4400" strike="noStrike" u="none">
                <a:solidFill>
                  <a:schemeClr val="dk1"/>
                </a:solidFill>
                <a:uFillTx/>
                <a:latin typeface="Calibri Light"/>
              </a:rPr>
              <a:t>Genug verwirrt?</a:t>
            </a:r>
            <a:endParaRPr b="0" lang="de-DE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pic>
        <p:nvPicPr>
          <p:cNvPr id="111" name="Picture 2" descr="Fragen, Schrift, Wer, Was, Wie, Warum"/>
          <p:cNvPicPr/>
          <p:nvPr/>
        </p:nvPicPr>
        <p:blipFill>
          <a:blip r:embed="rId1"/>
          <a:stretch/>
        </p:blipFill>
        <p:spPr>
          <a:xfrm>
            <a:off x="1417320" y="2213280"/>
            <a:ext cx="9153000" cy="32382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de-DE" sz="4400" strike="noStrike" u="none">
                <a:solidFill>
                  <a:schemeClr val="dk1"/>
                </a:solidFill>
                <a:uFillTx/>
                <a:latin typeface="Calibri Light"/>
              </a:rPr>
              <a:t>Untersuchung / Monitoring</a:t>
            </a:r>
            <a:endParaRPr b="0" lang="de-DE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eigenen PC als Untersuchungsobjekt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Einträge in Firewall mit Hilfe von Graylog ausgewertet / beobachtet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Dummy-Proxy eingerichtet und als System-Proxy gesetzt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br>
              <a:rPr sz="2800"/>
            </a:br>
            <a:br>
              <a:rPr sz="2800"/>
            </a:br>
            <a:br>
              <a:rPr sz="2800"/>
            </a:b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de-DE" sz="4400" strike="noStrike" u="none">
                <a:solidFill>
                  <a:schemeClr val="dk1"/>
                </a:solidFill>
                <a:uFillTx/>
                <a:latin typeface="Calibri Light"/>
              </a:rPr>
              <a:t>Einstellungen</a:t>
            </a:r>
            <a:endParaRPr b="0" lang="de-DE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trike="noStrike" u="none">
                <a:solidFill>
                  <a:schemeClr val="dk1"/>
                </a:solidFill>
                <a:uFillTx/>
                <a:latin typeface="Calibri"/>
              </a:rPr>
              <a:t>Einstellungen per GPO vorgenommen</a:t>
            </a:r>
            <a:endParaRPr b="0" lang="de-DE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trike="noStrike" u="none">
                <a:solidFill>
                  <a:schemeClr val="dk1"/>
                </a:solidFill>
                <a:uFillTx/>
                <a:latin typeface="Calibri"/>
              </a:rPr>
              <a:t>Dienste deaktiviert</a:t>
            </a:r>
            <a:endParaRPr b="0" lang="de-DE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trike="noStrike" u="none">
                <a:solidFill>
                  <a:schemeClr val="dk1"/>
                </a:solidFill>
                <a:uFillTx/>
                <a:latin typeface="Calibri"/>
              </a:rPr>
              <a:t>nach offiziellen Dokumenten von Microsoft:</a:t>
            </a:r>
            <a:br>
              <a:rPr sz="2400"/>
            </a:br>
            <a:br>
              <a:rPr sz="2400"/>
            </a:br>
            <a:r>
              <a:rPr b="0" lang="de-DE" sz="2400" strike="noStrike" u="none">
                <a:solidFill>
                  <a:schemeClr val="dk1"/>
                </a:solidFill>
                <a:uFillTx/>
                <a:latin typeface="Calibri"/>
              </a:rPr>
              <a:t>https://docs.microsoft.com/en-us/windows/privacy/configure-windows-diagnostic-data-in-your-organization</a:t>
            </a:r>
            <a:br>
              <a:rPr sz="2400"/>
            </a:br>
            <a:br>
              <a:rPr sz="2400"/>
            </a:br>
            <a:r>
              <a:rPr b="0" lang="de-DE" sz="2400" strike="noStrike" u="none">
                <a:solidFill>
                  <a:schemeClr val="dk1"/>
                </a:solidFill>
                <a:uFillTx/>
                <a:latin typeface="Calibri"/>
              </a:rPr>
              <a:t>https://github.com/MicrosoftDocs/windowsserverdocs/blob/master/WindowsServerDocs/security/windows-services/security-guidelines-for-disabling-system-services-in-windows-server.md</a:t>
            </a:r>
            <a:br>
              <a:rPr sz="2400"/>
            </a:br>
            <a:r>
              <a:rPr b="0" lang="de-DE" sz="2400" strike="noStrike" u="none">
                <a:solidFill>
                  <a:schemeClr val="dk1"/>
                </a:solidFill>
                <a:uFillTx/>
                <a:latin typeface="Calibri"/>
              </a:rPr>
              <a:t> </a:t>
            </a:r>
            <a:endParaRPr b="0" lang="de-DE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b="0" lang="de-DE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br>
              <a:rPr sz="2400"/>
            </a:br>
            <a:br>
              <a:rPr sz="2400"/>
            </a:br>
            <a:br>
              <a:rPr sz="2400"/>
            </a:br>
            <a:endParaRPr b="0" lang="de-DE" sz="2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de-DE" sz="4400" strike="noStrike" u="none">
                <a:solidFill>
                  <a:schemeClr val="dk1"/>
                </a:solidFill>
                <a:uFillTx/>
                <a:latin typeface="Calibri Light"/>
              </a:rPr>
              <a:t>Einstellungen</a:t>
            </a:r>
            <a:endParaRPr b="0" lang="de-DE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trike="noStrike" u="none">
                <a:solidFill>
                  <a:schemeClr val="dk1"/>
                </a:solidFill>
                <a:uFillTx/>
                <a:latin typeface="Calibri"/>
              </a:rPr>
              <a:t>Einstellungen per GPO vorgenommen</a:t>
            </a:r>
            <a:endParaRPr b="0" lang="de-DE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trike="noStrike" u="none">
                <a:solidFill>
                  <a:schemeClr val="dk1"/>
                </a:solidFill>
                <a:uFillTx/>
                <a:latin typeface="Calibri"/>
              </a:rPr>
              <a:t>2 GPO: Telemetrie global und je 1 für Computer für PC und Server</a:t>
            </a:r>
            <a:endParaRPr b="0" lang="de-DE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trike="noStrike" u="none">
                <a:solidFill>
                  <a:schemeClr val="dk1"/>
                </a:solidFill>
                <a:uFillTx/>
                <a:latin typeface="Calibri"/>
              </a:rPr>
              <a:t>Windows und Office</a:t>
            </a:r>
            <a:endParaRPr b="0" lang="de-DE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trike="noStrike" u="none">
                <a:solidFill>
                  <a:schemeClr val="dk1"/>
                </a:solidFill>
                <a:uFillTx/>
                <a:latin typeface="Calibri"/>
              </a:rPr>
              <a:t>Dienste deaktiviert</a:t>
            </a:r>
            <a:endParaRPr b="0" lang="de-DE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trike="noStrike" u="none">
                <a:solidFill>
                  <a:schemeClr val="dk1"/>
                </a:solidFill>
                <a:uFillTx/>
                <a:latin typeface="Calibri"/>
              </a:rPr>
              <a:t>zusätzliche Recherchen nach eigener Erfahrung / Bewertung</a:t>
            </a:r>
            <a:br>
              <a:rPr sz="2400"/>
            </a:br>
            <a:r>
              <a:rPr b="0" lang="de-DE" sz="2400" strike="noStrike" u="none">
                <a:solidFill>
                  <a:schemeClr val="dk1"/>
                </a:solidFill>
                <a:uFillTx/>
                <a:latin typeface="Calibri"/>
              </a:rPr>
              <a:t> </a:t>
            </a:r>
            <a:endParaRPr b="0" lang="de-DE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b="0" lang="de-DE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br>
              <a:rPr sz="2400"/>
            </a:br>
            <a:br>
              <a:rPr sz="2400"/>
            </a:br>
            <a:br>
              <a:rPr sz="2400"/>
            </a:br>
            <a:endParaRPr b="0" lang="de-DE" sz="2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de-DE" sz="4400" strike="noStrike" u="none">
                <a:solidFill>
                  <a:schemeClr val="dk1"/>
                </a:solidFill>
                <a:uFillTx/>
                <a:latin typeface="Calibri Light"/>
              </a:rPr>
              <a:t>Windows hui - Webex pfui</a:t>
            </a:r>
            <a:endParaRPr b="0" lang="de-DE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trike="noStrike" u="none">
                <a:solidFill>
                  <a:schemeClr val="dk1"/>
                </a:solidFill>
                <a:uFillTx/>
                <a:latin typeface="Calibri"/>
              </a:rPr>
              <a:t>immer noch hohe Anfragen in bestimmten Intervallen</a:t>
            </a:r>
            <a:endParaRPr b="0" lang="de-DE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trike="noStrike" u="none">
                <a:solidFill>
                  <a:schemeClr val="dk1"/>
                </a:solidFill>
                <a:uFillTx/>
                <a:latin typeface="Calibri"/>
              </a:rPr>
              <a:t>Nutzung Prozessmonitor </a:t>
            </a:r>
            <a:r>
              <a:rPr b="0" lang="de-DE" sz="2400" strike="noStrike" u="none">
                <a:solidFill>
                  <a:schemeClr val="dk1"/>
                </a:solidFill>
                <a:uFillTx/>
                <a:latin typeface="Wingdings"/>
              </a:rPr>
              <a:t></a:t>
            </a:r>
            <a:r>
              <a:rPr b="0" lang="de-DE" sz="2400" strike="noStrike" u="none">
                <a:solidFill>
                  <a:schemeClr val="dk1"/>
                </a:solidFill>
                <a:uFillTx/>
                <a:latin typeface="Calibri"/>
              </a:rPr>
              <a:t> ptMeetings.exe</a:t>
            </a:r>
            <a:endParaRPr b="0" lang="de-DE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trike="noStrike" u="none">
                <a:solidFill>
                  <a:schemeClr val="dk1"/>
                </a:solidFill>
                <a:uFillTx/>
                <a:latin typeface="Calibri"/>
              </a:rPr>
              <a:t>Dokumentation Webex:</a:t>
            </a:r>
            <a:br>
              <a:rPr sz="2400"/>
            </a:br>
            <a:br>
              <a:rPr sz="2400"/>
            </a:br>
            <a:r>
              <a:rPr b="0" lang="de-DE" sz="2400" strike="noStrike" u="none">
                <a:solidFill>
                  <a:schemeClr val="dk1"/>
                </a:solidFill>
                <a:uFillTx/>
                <a:latin typeface="Calibri"/>
              </a:rPr>
              <a:t>https://help.webex.com/de-de/WBX000028782/Network-Requirements-for-Webex-Services</a:t>
            </a:r>
            <a:br>
              <a:rPr sz="2400"/>
            </a:br>
            <a:r>
              <a:rPr b="0" lang="de-DE" sz="2400" strike="noStrike" u="none">
                <a:solidFill>
                  <a:schemeClr val="dk1"/>
                </a:solidFill>
                <a:uFillTx/>
                <a:latin typeface="Calibri"/>
              </a:rPr>
              <a:t> </a:t>
            </a:r>
            <a:endParaRPr b="0" lang="de-DE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trike="noStrike" u="none">
                <a:solidFill>
                  <a:schemeClr val="dk1"/>
                </a:solidFill>
                <a:uFillTx/>
                <a:latin typeface="Calibri"/>
              </a:rPr>
              <a:t>IP-Adressen gehören zu Webex </a:t>
            </a:r>
            <a:r>
              <a:rPr b="0" lang="de-DE" sz="2400" strike="noStrike" u="none">
                <a:solidFill>
                  <a:schemeClr val="dk1"/>
                </a:solidFill>
                <a:uFillTx/>
                <a:latin typeface="Wingdings"/>
              </a:rPr>
              <a:t></a:t>
            </a:r>
            <a:r>
              <a:rPr b="0" lang="de-DE" sz="2400" strike="noStrike" u="none">
                <a:solidFill>
                  <a:schemeClr val="dk1"/>
                </a:solidFill>
                <a:uFillTx/>
                <a:latin typeface="Calibri"/>
              </a:rPr>
              <a:t> großer Pool (AWS, MS, …) für lokationsabhängige Zugriffe</a:t>
            </a:r>
            <a:br>
              <a:rPr sz="2400"/>
            </a:br>
            <a:r>
              <a:rPr b="0" lang="de-DE" sz="2400" strike="noStrike" u="none">
                <a:solidFill>
                  <a:schemeClr val="dk1"/>
                </a:solidFill>
                <a:uFillTx/>
                <a:latin typeface="Calibri"/>
              </a:rPr>
              <a:t> </a:t>
            </a:r>
            <a:endParaRPr b="0" lang="de-DE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b="0" lang="de-DE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br>
              <a:rPr sz="2400"/>
            </a:br>
            <a:br>
              <a:rPr sz="2400"/>
            </a:br>
            <a:br>
              <a:rPr sz="2400"/>
            </a:br>
            <a:endParaRPr b="0" lang="de-DE" sz="2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de-DE" sz="4400" strike="noStrike" u="none">
                <a:solidFill>
                  <a:schemeClr val="dk1"/>
                </a:solidFill>
                <a:uFillTx/>
                <a:latin typeface="Calibri Light"/>
              </a:rPr>
              <a:t>Windows hui - Webex pfui</a:t>
            </a:r>
            <a:endParaRPr b="0" lang="de-DE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Meeting-URL beginnen mit https://&lt;domain&gt;.</a:t>
            </a:r>
            <a:r>
              <a:rPr b="1" lang="de-DE" sz="2800" strike="noStrike" u="none">
                <a:solidFill>
                  <a:schemeClr val="dk1"/>
                </a:solidFill>
                <a:uFillTx/>
                <a:latin typeface="Calibri"/>
              </a:rPr>
              <a:t>webex.com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pic>
        <p:nvPicPr>
          <p:cNvPr id="122" name="Grafik 5" descr=""/>
          <p:cNvPicPr/>
          <p:nvPr/>
        </p:nvPicPr>
        <p:blipFill>
          <a:blip r:embed="rId1"/>
          <a:stretch/>
        </p:blipFill>
        <p:spPr>
          <a:xfrm>
            <a:off x="3038400" y="2749320"/>
            <a:ext cx="3782160" cy="35463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de-DE" sz="4400" strike="noStrike" u="none">
                <a:solidFill>
                  <a:schemeClr val="dk1"/>
                </a:solidFill>
                <a:uFillTx/>
                <a:latin typeface="Calibri Light"/>
              </a:rPr>
              <a:t>Windows hui - Webex pfui</a:t>
            </a:r>
            <a:endParaRPr b="0" lang="de-DE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Kommunikation mit verschiedenen CDN (Cloud-Diensten)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Anfragen nach Lokation, Last, … ?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https://help.webex.com/en-US/article/WBX000028782/Network-Requirements-for-Webex-Services#id_135400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de-DE" sz="4400" strike="noStrike" u="none">
                <a:solidFill>
                  <a:schemeClr val="dk1"/>
                </a:solidFill>
                <a:uFillTx/>
                <a:latin typeface="Calibri Light"/>
              </a:rPr>
              <a:t>Windows hui - Webex pfui</a:t>
            </a:r>
            <a:endParaRPr b="0" lang="de-DE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trike="noStrike" u="none">
                <a:solidFill>
                  <a:schemeClr val="dk1"/>
                </a:solidFill>
                <a:uFillTx/>
                <a:latin typeface="Calibri"/>
              </a:rPr>
              <a:t>keine direkte Proxy-Konfiguration möglich, nutzt Proxy-Einstellungen vom System (Nutzer)</a:t>
            </a:r>
            <a:endParaRPr b="0" lang="de-DE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trike="noStrike" u="none">
                <a:solidFill>
                  <a:schemeClr val="dk1"/>
                </a:solidFill>
                <a:uFillTx/>
                <a:latin typeface="Calibri"/>
              </a:rPr>
              <a:t>Zugriff werden von zentraler FW geblockt, Webex funktioniert trotzdem </a:t>
            </a:r>
            <a:r>
              <a:rPr b="0" lang="de-DE" sz="2400" strike="noStrike" u="none">
                <a:solidFill>
                  <a:schemeClr val="dk1"/>
                </a:solidFill>
                <a:uFillTx/>
                <a:latin typeface="Wingdings"/>
              </a:rPr>
              <a:t></a:t>
            </a:r>
            <a:r>
              <a:rPr b="0" lang="de-DE" sz="2400" strike="noStrike" u="none">
                <a:solidFill>
                  <a:schemeClr val="dk1"/>
                </a:solidFill>
                <a:uFillTx/>
                <a:latin typeface="Calibri"/>
              </a:rPr>
              <a:t> Zugriff direkt über GW „sinnfrei“</a:t>
            </a:r>
            <a:endParaRPr b="0" lang="de-DE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400" strike="noStrike" u="none">
                <a:solidFill>
                  <a:schemeClr val="dk1"/>
                </a:solidFill>
                <a:uFillTx/>
                <a:latin typeface="Calibri"/>
              </a:rPr>
              <a:t>Lösung: lokale FW-Regeln „Block“ per GPO</a:t>
            </a:r>
            <a:br>
              <a:rPr sz="2400"/>
            </a:br>
            <a:br>
              <a:rPr sz="2400"/>
            </a:br>
            <a:br>
              <a:rPr sz="2400"/>
            </a:br>
            <a:br>
              <a:rPr sz="2400"/>
            </a:br>
            <a:r>
              <a:rPr b="0" lang="de-DE" sz="2400" strike="noStrike" u="none">
                <a:solidFill>
                  <a:schemeClr val="dk1"/>
                </a:solidFill>
                <a:uFillTx/>
                <a:latin typeface="Calibri"/>
              </a:rPr>
              <a:t> </a:t>
            </a:r>
            <a:endParaRPr b="0" lang="de-DE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b="0" lang="de-DE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br>
              <a:rPr sz="2400"/>
            </a:br>
            <a:br>
              <a:rPr sz="2400"/>
            </a:br>
            <a:br>
              <a:rPr sz="2400"/>
            </a:br>
            <a:endParaRPr b="0" lang="de-DE" sz="2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pic>
        <p:nvPicPr>
          <p:cNvPr id="127" name="Grafik 2" descr=""/>
          <p:cNvPicPr/>
          <p:nvPr/>
        </p:nvPicPr>
        <p:blipFill>
          <a:blip r:embed="rId1"/>
          <a:stretch/>
        </p:blipFill>
        <p:spPr>
          <a:xfrm>
            <a:off x="914400" y="4494240"/>
            <a:ext cx="10142640" cy="9072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de-DE" sz="4400" strike="noStrike" u="none">
                <a:solidFill>
                  <a:schemeClr val="dk1"/>
                </a:solidFill>
                <a:uFillTx/>
                <a:latin typeface="Calibri Light"/>
              </a:rPr>
              <a:t>Erfolg messbar</a:t>
            </a:r>
            <a:endParaRPr b="0" lang="de-DE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Abfluss im Nutzerkontext (über Proxy) nicht ermittelt, Filterung durch Dienstleister?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keine Einträge in FW-Log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br>
              <a:rPr sz="2800"/>
            </a:br>
            <a:br>
              <a:rPr sz="2800"/>
            </a:br>
            <a:br>
              <a:rPr sz="2800"/>
            </a:b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pic>
        <p:nvPicPr>
          <p:cNvPr id="130" name="Grafik 3" descr=""/>
          <p:cNvPicPr/>
          <p:nvPr/>
        </p:nvPicPr>
        <p:blipFill>
          <a:blip r:embed="rId1"/>
          <a:stretch/>
        </p:blipFill>
        <p:spPr>
          <a:xfrm>
            <a:off x="838080" y="3864960"/>
            <a:ext cx="10498320" cy="20952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de-DE" sz="4400" strike="noStrike" u="none">
                <a:solidFill>
                  <a:schemeClr val="dk1"/>
                </a:solidFill>
                <a:uFillTx/>
                <a:latin typeface="Calibri Light"/>
              </a:rPr>
              <a:t>Erfolg messbar</a:t>
            </a:r>
            <a:endParaRPr b="0" lang="de-DE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br>
              <a:rPr sz="2800"/>
            </a:br>
            <a:br>
              <a:rPr sz="2800"/>
            </a:br>
            <a:br>
              <a:rPr sz="2800"/>
            </a:b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pic>
        <p:nvPicPr>
          <p:cNvPr id="133" name="Grafik 3" descr=""/>
          <p:cNvPicPr/>
          <p:nvPr/>
        </p:nvPicPr>
        <p:blipFill>
          <a:blip r:embed="rId1"/>
          <a:stretch/>
        </p:blipFill>
        <p:spPr>
          <a:xfrm>
            <a:off x="919080" y="3925800"/>
            <a:ext cx="10353600" cy="1689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4" name="Grafik 5" descr=""/>
          <p:cNvPicPr/>
          <p:nvPr/>
        </p:nvPicPr>
        <p:blipFill>
          <a:blip r:embed="rId2"/>
          <a:stretch/>
        </p:blipFill>
        <p:spPr>
          <a:xfrm>
            <a:off x="838080" y="1949400"/>
            <a:ext cx="10450080" cy="13352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de-DE" sz="4400" strike="noStrike" u="none">
                <a:solidFill>
                  <a:schemeClr val="dk1"/>
                </a:solidFill>
                <a:uFillTx/>
                <a:latin typeface="Calibri Light"/>
              </a:rPr>
              <a:t>Eintrag in HOSTS-Datei - Herausforderung</a:t>
            </a:r>
            <a:endParaRPr b="0" lang="de-DE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Telemetrie-Einstellungen per GPO konfiguriert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immer noch einzelne Aufrufe über Dummy-Proxy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Name settings-win.data.microsoft.com wird mit verschiedenen IP-Adressen aufgelöst </a:t>
            </a:r>
            <a:r>
              <a:rPr b="0" lang="de-DE" sz="2800" strike="noStrike" u="none">
                <a:solidFill>
                  <a:schemeClr val="dk1"/>
                </a:solidFill>
                <a:uFillTx/>
                <a:latin typeface="Wingdings"/>
              </a:rPr>
              <a:t></a:t>
            </a: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 Verschleierung / Lokation?</a:t>
            </a:r>
            <a:br>
              <a:rPr sz="2800"/>
            </a:br>
            <a:br>
              <a:rPr sz="2800"/>
            </a:br>
            <a:br>
              <a:rPr sz="2800"/>
            </a:b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 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pic>
        <p:nvPicPr>
          <p:cNvPr id="137" name="Grafik 5" descr=""/>
          <p:cNvPicPr/>
          <p:nvPr/>
        </p:nvPicPr>
        <p:blipFill>
          <a:blip r:embed="rId1"/>
          <a:stretch/>
        </p:blipFill>
        <p:spPr>
          <a:xfrm>
            <a:off x="1088280" y="4300920"/>
            <a:ext cx="10015200" cy="17262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de-DE" sz="4400" strike="noStrike" u="none">
                <a:solidFill>
                  <a:schemeClr val="dk1"/>
                </a:solidFill>
                <a:uFillTx/>
                <a:latin typeface="Calibri Light"/>
              </a:rPr>
              <a:t>Eintrag in HOSTS-Datei - Herausforderung</a:t>
            </a:r>
            <a:endParaRPr b="0" lang="de-DE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Telemetrie-Einstellungen per GPO konfiguriert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immer noch einzelne Aufrufe über Dummy-Proxy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Name sls.update.microsoft.com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eigentlich in GPO unterbunden, </a:t>
            </a:r>
            <a:br>
              <a:rPr sz="2800"/>
            </a:b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aber bei genauerem Lesen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Intranet-Update im Unternehmen nicht </a:t>
            </a:r>
            <a:br>
              <a:rPr sz="2800"/>
            </a:b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möglich, da über Baramundi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pic>
        <p:nvPicPr>
          <p:cNvPr id="140" name="Grafik 3" descr=""/>
          <p:cNvPicPr/>
          <p:nvPr/>
        </p:nvPicPr>
        <p:blipFill>
          <a:blip r:embed="rId1"/>
          <a:stretch/>
        </p:blipFill>
        <p:spPr>
          <a:xfrm>
            <a:off x="7235280" y="3058200"/>
            <a:ext cx="3552480" cy="28285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de-DE" sz="4400" strike="noStrike" u="none">
                <a:solidFill>
                  <a:schemeClr val="dk1"/>
                </a:solidFill>
                <a:uFillTx/>
                <a:latin typeface="Calibri Light"/>
              </a:rPr>
              <a:t>Eintrag in HOSTS-Datei - Lösung</a:t>
            </a:r>
            <a:endParaRPr b="0" lang="de-DE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Eintrag in HOSTS-Datei per Baramundi (PS-Skript)</a:t>
            </a:r>
            <a:br>
              <a:rPr sz="2800"/>
            </a:br>
            <a:br>
              <a:rPr sz="2800"/>
            </a:br>
            <a:br>
              <a:rPr sz="2800"/>
            </a:br>
            <a:r>
              <a:rPr b="0" lang="de-DE" sz="2800" strike="noStrike" u="none">
                <a:solidFill>
                  <a:schemeClr val="dk1"/>
                </a:solidFill>
                <a:uFillTx/>
                <a:latin typeface="Calibri"/>
              </a:rPr>
              <a:t> </a:t>
            </a:r>
            <a:endParaRPr b="0" lang="de-DE" sz="2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pic>
        <p:nvPicPr>
          <p:cNvPr id="143" name="Grafik 3" descr=""/>
          <p:cNvPicPr/>
          <p:nvPr/>
        </p:nvPicPr>
        <p:blipFill>
          <a:blip r:embed="rId1"/>
          <a:stretch/>
        </p:blipFill>
        <p:spPr>
          <a:xfrm>
            <a:off x="2113560" y="2463840"/>
            <a:ext cx="5543280" cy="38476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rafik 5" descr=""/>
          <p:cNvPicPr/>
          <p:nvPr/>
        </p:nvPicPr>
        <p:blipFill>
          <a:blip r:embed="rId1"/>
          <a:stretch/>
        </p:blipFill>
        <p:spPr>
          <a:xfrm>
            <a:off x="8294760" y="491760"/>
            <a:ext cx="2563200" cy="1839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de-DE" sz="4400" strike="noStrike" u="none">
                <a:solidFill>
                  <a:schemeClr val="dk1"/>
                </a:solidFill>
                <a:uFillTx/>
                <a:latin typeface="Calibri Light"/>
              </a:rPr>
              <a:t>Nachtrag Kaspersky</a:t>
            </a:r>
            <a:endParaRPr b="0" lang="de-DE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pic>
        <p:nvPicPr>
          <p:cNvPr id="146" name="Grafik 3" descr=""/>
          <p:cNvPicPr/>
          <p:nvPr/>
        </p:nvPicPr>
        <p:blipFill>
          <a:blip r:embed="rId2"/>
          <a:stretch/>
        </p:blipFill>
        <p:spPr>
          <a:xfrm>
            <a:off x="971640" y="2657880"/>
            <a:ext cx="8604360" cy="3774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7" name="Grafik 6" descr=""/>
          <p:cNvPicPr/>
          <p:nvPr/>
        </p:nvPicPr>
        <p:blipFill>
          <a:blip r:embed="rId3"/>
          <a:stretch/>
        </p:blipFill>
        <p:spPr>
          <a:xfrm>
            <a:off x="3449880" y="1411560"/>
            <a:ext cx="3733560" cy="1047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8" name="Rechteck 2"/>
          <p:cNvSpPr/>
          <p:nvPr/>
        </p:nvSpPr>
        <p:spPr>
          <a:xfrm>
            <a:off x="1122840" y="4227480"/>
            <a:ext cx="1101240" cy="994680"/>
          </a:xfrm>
          <a:prstGeom prst="rect">
            <a:avLst/>
          </a:prstGeom>
          <a:gradFill rotWithShape="0">
            <a:gsLst>
              <a:gs pos="0">
                <a:srgbClr val="9d9d9d"/>
              </a:gs>
              <a:gs pos="50000">
                <a:srgbClr val="909090"/>
              </a:gs>
              <a:gs pos="100000">
                <a:srgbClr val="7b7b7b"/>
              </a:gs>
            </a:gsLst>
            <a:lin ang="5400000"/>
          </a:gradFill>
          <a:ln>
            <a:solidFill>
              <a:srgbClr val="00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Application>LibreOffice/24.8.4.2$MacOSX_AARCH64 LibreOffice_project/bb3cfa12c7b1bf994ecc5649a80400d06cd71002</Application>
  <AppVersion>15.0000</AppVersion>
  <Words>824</Words>
  <Paragraphs>106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2025-06-27T12:23:06Z</dcterms:created>
  <dc:creator/>
  <dc:description/>
  <dc:language>de-DE</dc:language>
  <cp:lastModifiedBy/>
  <dcterms:modified xsi:type="dcterms:W3CDTF">2025-06-27T14:28:35Z</dcterms:modified>
  <cp:revision>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Breitbild</vt:lpwstr>
  </property>
  <property fmtid="{D5CDD505-2E9C-101B-9397-08002B2CF9AE}" pid="3" name="Slides">
    <vt:i4>25</vt:i4>
  </property>
</Properties>
</file>